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84" r:id="rId3"/>
    <p:sldId id="257" r:id="rId4"/>
    <p:sldId id="258" r:id="rId5"/>
    <p:sldId id="259" r:id="rId6"/>
    <p:sldId id="266" r:id="rId8"/>
    <p:sldId id="264" r:id="rId9"/>
    <p:sldId id="310" r:id="rId10"/>
    <p:sldId id="265" r:id="rId11"/>
    <p:sldId id="270" r:id="rId12"/>
    <p:sldId id="268" r:id="rId13"/>
    <p:sldId id="269" r:id="rId14"/>
    <p:sldId id="271" r:id="rId15"/>
    <p:sldId id="272" r:id="rId16"/>
    <p:sldId id="273" r:id="rId17"/>
    <p:sldId id="274" r:id="rId18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0784" autoAdjust="0"/>
  </p:normalViewPr>
  <p:slideViewPr>
    <p:cSldViewPr>
      <p:cViewPr varScale="1">
        <p:scale>
          <a:sx n="73" d="100"/>
          <a:sy n="73" d="100"/>
        </p:scale>
        <p:origin x="-1076" y="-72"/>
      </p:cViewPr>
      <p:guideLst>
        <p:guide orient="horz" pos="1620"/>
        <p:guide pos="289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6A1C9-D932-4EC1-B9AC-50D5D3D556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7B6A2D-2A63-421F-A946-F4D8B957F59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记忆是怎么来的：五年级的知识：把五年级学到知识和四年级以前的知识做一个组合得到</a:t>
            </a:r>
            <a:endParaRPr lang="en-US" altLang="zh-CN" dirty="0" smtClean="0"/>
          </a:p>
          <a:p>
            <a:r>
              <a:rPr lang="zh-CN" altLang="en-US" dirty="0" smtClean="0"/>
              <a:t>（人工神经网络感知器：给每个输入一个权重做组合）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神经网络最擅长做的用权重做组合：五年级的知识、四年级和以前的记忆，分布乘两个权重矩阵去组合不同的信息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baseline="0" dirty="0" smtClean="0"/>
              <a:t>f  </a:t>
            </a:r>
            <a:r>
              <a:rPr lang="zh-CN" altLang="en-US" baseline="0" dirty="0" smtClean="0"/>
              <a:t>信息的过滤 加一个非线性的变化   五年级学了更高级的方法，一年级的方法可以忘了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zh-CN" altLang="en-US" baseline="0" dirty="0" smtClean="0"/>
              <a:t>六年学完了要参加小升初考试，直接用</a:t>
            </a:r>
            <a:r>
              <a:rPr lang="en-US" altLang="zh-CN" baseline="0" dirty="0" smtClean="0"/>
              <a:t>S6</a:t>
            </a:r>
            <a:r>
              <a:rPr lang="zh-CN" altLang="en-US" baseline="0" dirty="0" smtClean="0"/>
              <a:t>去参加考试，不需要</a:t>
            </a:r>
            <a:r>
              <a:rPr lang="en-US" altLang="zh-CN" baseline="0" dirty="0" smtClean="0"/>
              <a:t>x6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预测下一个词的时候：用</a:t>
            </a:r>
            <a:r>
              <a:rPr lang="en-US" altLang="zh-CN" dirty="0" err="1" smtClean="0"/>
              <a:t>softmax</a:t>
            </a:r>
            <a:r>
              <a:rPr lang="zh-CN" altLang="en-US" dirty="0" smtClean="0"/>
              <a:t>去预测是这本字典</a:t>
            </a:r>
            <a:r>
              <a:rPr lang="en-US" altLang="zh-CN" dirty="0" smtClean="0"/>
              <a:t>4W</a:t>
            </a:r>
            <a:r>
              <a:rPr lang="zh-CN" altLang="en-US" dirty="0" smtClean="0"/>
              <a:t>个词中的哪一个。</a:t>
            </a:r>
            <a:r>
              <a:rPr lang="zh-CN" altLang="en-US" baseline="0" dirty="0" smtClean="0"/>
              <a:t>   </a:t>
            </a:r>
            <a:r>
              <a:rPr lang="en-US" altLang="zh-CN" baseline="0" dirty="0" smtClean="0"/>
              <a:t>V</a:t>
            </a:r>
            <a:r>
              <a:rPr lang="zh-CN" altLang="en-US" baseline="0" dirty="0" smtClean="0"/>
              <a:t>矩阵做权重   </a:t>
            </a:r>
            <a:endParaRPr lang="en-US" altLang="zh-CN" baseline="0" dirty="0" smtClean="0"/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线性分类器模型最后输出层包含了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个输出值。</a:t>
            </a:r>
            <a:endParaRPr lang="en-US" altLang="zh-CN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Softmax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的输出表征了不同类别之间的相对概率。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Softmax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将连续数值转化成相对概率。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7B6A2D-2A63-421F-A946-F4D8B957F5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598488" y="533400"/>
            <a:ext cx="7947025" cy="407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844550" y="606425"/>
            <a:ext cx="7454900" cy="393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1571604" y="4572014"/>
            <a:ext cx="1857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非线性处理模块</a:t>
            </a:r>
            <a:endParaRPr 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86116" y="4621427"/>
            <a:ext cx="1000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逐点运算</a:t>
            </a:r>
            <a:endParaRPr 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86248" y="4572014"/>
            <a:ext cx="857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信息传播方向</a:t>
            </a:r>
            <a:endParaRPr 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72132" y="4572014"/>
            <a:ext cx="9286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信息拼接</a:t>
            </a:r>
            <a:endParaRPr 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15140" y="4572014"/>
            <a:ext cx="9286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信息复制</a:t>
            </a:r>
            <a:endParaRPr 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QQ截图202005212257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5" y="1060450"/>
            <a:ext cx="3290570" cy="2482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642910" y="214296"/>
            <a:ext cx="7778750" cy="429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642910" y="4500576"/>
            <a:ext cx="80010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T-1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时刻的记忆到现在的记忆  在传送带上往前传  发生信息的交互  可以取东西  也可以放东西上去</a:t>
            </a:r>
            <a:endParaRPr 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29124" y="285734"/>
            <a:ext cx="1357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 State</a:t>
            </a:r>
            <a:endParaRPr lang="en-US" sz="16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714348" y="699299"/>
            <a:ext cx="7572428" cy="401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285720" y="214296"/>
            <a:ext cx="8001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LSTM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的几个关键“门”与操作</a:t>
            </a:r>
            <a:endParaRPr lang="en-US" sz="2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06340" y="3759835"/>
            <a:ext cx="310578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σ 以多大概率去丢掉信息</a:t>
            </a:r>
            <a:endParaRPr lang="zh-CN" alt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W_f  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遗忘门的连接权重</a:t>
            </a:r>
            <a:endParaRPr lang="zh-CN" alt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h_t-1  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上一时刻的隐藏层输出</a:t>
            </a:r>
            <a:endParaRPr lang="zh-CN" alt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x_t  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现在的输入</a:t>
            </a:r>
            <a:endParaRPr lang="zh-CN" alt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b_f  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遗忘门的偏置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QQ截图202005212257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570" y="614045"/>
            <a:ext cx="3724275" cy="2809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642910" y="571486"/>
            <a:ext cx="7704163" cy="4162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285720" y="214296"/>
            <a:ext cx="8001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LSTM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的几个关键“门”与操作</a:t>
            </a:r>
            <a:endParaRPr lang="en-US" sz="2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14876" y="2643188"/>
            <a:ext cx="4429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产生一个概率值，以多少值去更新信息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用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Ct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做过滤，哪一部分知识能够补充到我之前的知识体系中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6314" y="4000510"/>
            <a:ext cx="2428892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W_i  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输入门的连接权重</a:t>
            </a:r>
            <a:endParaRPr lang="zh-CN" alt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b_i  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输入们的偏置</a:t>
            </a:r>
            <a:endParaRPr lang="zh-CN" alt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tanh  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双曲正切层</a:t>
            </a:r>
            <a:r>
              <a:rPr 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QQ截图202005212257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860" y="489585"/>
            <a:ext cx="3724275" cy="2809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93700" y="733213"/>
            <a:ext cx="7821638" cy="4267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285720" y="214296"/>
            <a:ext cx="8001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LSTM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的几个关键“门”与操作</a:t>
            </a:r>
            <a:endParaRPr lang="en-US" sz="2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86314" y="3286130"/>
            <a:ext cx="2428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通过率    旧的记忆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72198" y="4143386"/>
            <a:ext cx="2428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筛选器   新的知识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QQ截图202005212257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6245" y="476250"/>
            <a:ext cx="3724275" cy="2809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642910" y="642924"/>
            <a:ext cx="7531124" cy="4086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285720" y="171376"/>
            <a:ext cx="8001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LSTM</a:t>
            </a:r>
            <a:r>
              <a:rPr lang="zh-CN" altLang="en-US" sz="20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的几个关键“门”与操作</a:t>
            </a:r>
            <a:endParaRPr lang="en-US" sz="20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15108" y="3714758"/>
            <a:ext cx="2428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小学全六年知识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86380" y="2786064"/>
            <a:ext cx="2428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从前六年的知识中筛出来解决当前题目的知识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00562" y="3000378"/>
            <a:ext cx="6429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P(0,1)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57686" y="4000510"/>
            <a:ext cx="2428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解决完了给出答案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QQ截图202005212257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2475" y="339090"/>
            <a:ext cx="3724275" cy="2809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214281" y="142858"/>
            <a:ext cx="7953977" cy="414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42910" y="4354311"/>
            <a:ext cx="6643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做预测不只依赖于</a:t>
            </a:r>
            <a:r>
              <a:rPr lang="en-US" altLang="zh-CN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input</a:t>
            </a: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lang="en-US" altLang="zh-CN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还依赖于之前的一部分信息，会把它存在</a:t>
            </a:r>
            <a:r>
              <a:rPr lang="en-US" altLang="zh-CN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memory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43570" y="3019014"/>
            <a:ext cx="2857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变更的只是输入或者</a:t>
            </a:r>
            <a:r>
              <a:rPr lang="en-US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memory</a:t>
            </a:r>
            <a:endParaRPr lang="zh-CN" altLang="en-US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14876" y="2161758"/>
            <a:ext cx="4500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自然语言处理任务中，输入和输出之间不独立</a:t>
            </a:r>
            <a:endParaRPr lang="zh-CN" altLang="en-US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29124" y="1071552"/>
            <a:ext cx="4500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有些任务用人工神经网络、</a:t>
            </a:r>
            <a:r>
              <a:rPr lang="en-US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CNN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解决不了</a:t>
            </a:r>
            <a:endParaRPr lang="zh-CN" altLang="en-US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571472" y="785800"/>
            <a:ext cx="7943850" cy="417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928662" y="285734"/>
            <a:ext cx="692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RNN</a:t>
            </a: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的结构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00166" y="1500180"/>
            <a:ext cx="69294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为了体现</a:t>
            </a:r>
            <a:r>
              <a:rPr lang="en-US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RNN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的循环性，可以将多层</a:t>
            </a:r>
            <a:r>
              <a:rPr lang="en-US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fold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起来，</a:t>
            </a:r>
            <a:endParaRPr lang="en-US" altLang="zh-CN" sz="16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每个部分看做一个</a:t>
            </a:r>
            <a:r>
              <a:rPr lang="en-US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cell</a:t>
            </a:r>
            <a:r>
              <a:rPr lang="zh-CN" altLang="en-US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，处理过程一模一样，</a:t>
            </a:r>
            <a:endParaRPr lang="zh-CN" altLang="en-US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642910" y="943582"/>
            <a:ext cx="7215238" cy="391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4000496" y="3416864"/>
            <a:ext cx="85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00628" y="3429006"/>
            <a:ext cx="85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00760" y="3429006"/>
            <a:ext cx="85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86644" y="3429006"/>
            <a:ext cx="85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4282" y="71420"/>
            <a:ext cx="8572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背景：要完成一个任务</a:t>
            </a:r>
            <a:r>
              <a:rPr lang="en-US" altLang="zh-CN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(Language model)</a:t>
            </a: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：一句话知道出现的若干个词情况下，出现下一个词会出现什么。</a:t>
            </a:r>
            <a:endParaRPr lang="en-US" altLang="zh-CN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（有一个序列，在这个序列前</a:t>
            </a:r>
            <a:r>
              <a:rPr lang="en-US" altLang="zh-CN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element</a:t>
            </a: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知道情况下去推断下一个</a:t>
            </a:r>
            <a:r>
              <a:rPr lang="en-US" altLang="zh-CN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element</a:t>
            </a: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71934" y="1059410"/>
            <a:ext cx="85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0628" y="1059410"/>
            <a:ext cx="85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00760" y="1059410"/>
            <a:ext cx="857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00166" y="3345426"/>
            <a:ext cx="2500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序列在当前</a:t>
            </a:r>
            <a:r>
              <a:rPr lang="en-US" altLang="zh-CN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</a:t>
            </a: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的输入</a:t>
            </a:r>
            <a:endParaRPr lang="zh-CN" altLang="en-US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600075" y="914400"/>
            <a:ext cx="7943850" cy="331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1"/>
          <a:srcRect t="7535" b="10709"/>
          <a:stretch>
            <a:fillRect/>
          </a:stretch>
        </p:blipFill>
        <p:spPr bwMode="auto">
          <a:xfrm>
            <a:off x="571500" y="596265"/>
            <a:ext cx="8172450" cy="3369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285720" y="0"/>
            <a:ext cx="8585200" cy="407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928662" y="3857634"/>
            <a:ext cx="80724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RNN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可以被训练来，通过前面的单词来预测接下来的单词。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实际上，相关信息和需要该信息的位置之间的距离可能非常的远。</a:t>
            </a:r>
            <a:endParaRPr lang="zh-CN" altLang="en-US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不幸的是，随着距离的增大，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RNN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对于如何将这样的信息连接起来无能为力。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QQ截图202005212203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7705" y="132080"/>
            <a:ext cx="7202805" cy="48793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QQ截图202005212224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205" y="346710"/>
            <a:ext cx="6868795" cy="4450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711</Words>
  <Application>WPS 演示</Application>
  <PresentationFormat>全屏显示(16:9)</PresentationFormat>
  <Paragraphs>84</Paragraphs>
  <Slides>15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Arial Unicode MS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x1carbon</dc:creator>
  <cp:lastModifiedBy>乐乐</cp:lastModifiedBy>
  <cp:revision>72</cp:revision>
  <dcterms:created xsi:type="dcterms:W3CDTF">2018-09-09T02:29:00Z</dcterms:created>
  <dcterms:modified xsi:type="dcterms:W3CDTF">2020-06-05T07:15:25Z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